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9852600" cy="22391688"/>
  <p:notesSz cx="6858000" cy="9144000"/>
  <p:defaultTextStyle>
    <a:defPPr>
      <a:defRPr lang="en-US"/>
    </a:defPPr>
    <a:lvl1pPr marL="0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1pPr>
    <a:lvl2pPr marL="1493855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2pPr>
    <a:lvl3pPr marL="2987711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3pPr>
    <a:lvl4pPr marL="4481566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4pPr>
    <a:lvl5pPr marL="5975421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5pPr>
    <a:lvl6pPr marL="7469276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6pPr>
    <a:lvl7pPr marL="8963132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7pPr>
    <a:lvl8pPr marL="10456987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8pPr>
    <a:lvl9pPr marL="11950842" algn="l" defTabSz="2987711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525" y="11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1575" y="3664567"/>
            <a:ext cx="29889450" cy="7795625"/>
          </a:xfrm>
        </p:spPr>
        <p:txBody>
          <a:bodyPr anchor="b"/>
          <a:lstStyle>
            <a:lvl1pPr algn="ctr">
              <a:defRPr sz="1959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1575" y="11760821"/>
            <a:ext cx="29889450" cy="5406140"/>
          </a:xfrm>
        </p:spPr>
        <p:txBody>
          <a:bodyPr/>
          <a:lstStyle>
            <a:lvl1pPr marL="0" indent="0" algn="ctr">
              <a:buNone/>
              <a:defRPr sz="7836"/>
            </a:lvl1pPr>
            <a:lvl2pPr marL="1492758" indent="0" algn="ctr">
              <a:buNone/>
              <a:defRPr sz="6530"/>
            </a:lvl2pPr>
            <a:lvl3pPr marL="2985516" indent="0" algn="ctr">
              <a:buNone/>
              <a:defRPr sz="5877"/>
            </a:lvl3pPr>
            <a:lvl4pPr marL="4478274" indent="0" algn="ctr">
              <a:buNone/>
              <a:defRPr sz="5224"/>
            </a:lvl4pPr>
            <a:lvl5pPr marL="5971032" indent="0" algn="ctr">
              <a:buNone/>
              <a:defRPr sz="5224"/>
            </a:lvl5pPr>
            <a:lvl6pPr marL="7463790" indent="0" algn="ctr">
              <a:buNone/>
              <a:defRPr sz="5224"/>
            </a:lvl6pPr>
            <a:lvl7pPr marL="8956548" indent="0" algn="ctr">
              <a:buNone/>
              <a:defRPr sz="5224"/>
            </a:lvl7pPr>
            <a:lvl8pPr marL="10449306" indent="0" algn="ctr">
              <a:buNone/>
              <a:defRPr sz="5224"/>
            </a:lvl8pPr>
            <a:lvl9pPr marL="11942064" indent="0" algn="ctr">
              <a:buNone/>
              <a:defRPr sz="522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913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127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19517" y="1192150"/>
            <a:ext cx="8593217" cy="189759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9866" y="1192150"/>
            <a:ext cx="25281493" cy="189759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0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997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109" y="5582375"/>
            <a:ext cx="34372868" cy="9314319"/>
          </a:xfrm>
        </p:spPr>
        <p:txBody>
          <a:bodyPr anchor="b"/>
          <a:lstStyle>
            <a:lvl1pPr>
              <a:defRPr sz="1959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9109" y="14984811"/>
            <a:ext cx="34372868" cy="4898180"/>
          </a:xfrm>
        </p:spPr>
        <p:txBody>
          <a:bodyPr/>
          <a:lstStyle>
            <a:lvl1pPr marL="0" indent="0">
              <a:buNone/>
              <a:defRPr sz="7836">
                <a:solidFill>
                  <a:schemeClr val="tx1">
                    <a:tint val="75000"/>
                  </a:schemeClr>
                </a:solidFill>
              </a:defRPr>
            </a:lvl1pPr>
            <a:lvl2pPr marL="1492758" indent="0">
              <a:buNone/>
              <a:defRPr sz="6530">
                <a:solidFill>
                  <a:schemeClr val="tx1">
                    <a:tint val="75000"/>
                  </a:schemeClr>
                </a:solidFill>
              </a:defRPr>
            </a:lvl2pPr>
            <a:lvl3pPr marL="2985516" indent="0">
              <a:buNone/>
              <a:defRPr sz="5877">
                <a:solidFill>
                  <a:schemeClr val="tx1">
                    <a:tint val="75000"/>
                  </a:schemeClr>
                </a:solidFill>
              </a:defRPr>
            </a:lvl3pPr>
            <a:lvl4pPr marL="4478274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4pPr>
            <a:lvl5pPr marL="5971032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5pPr>
            <a:lvl6pPr marL="7463790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6pPr>
            <a:lvl7pPr marL="8956548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7pPr>
            <a:lvl8pPr marL="10449306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8pPr>
            <a:lvl9pPr marL="11942064" indent="0">
              <a:buNone/>
              <a:defRPr sz="5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90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9866" y="5960750"/>
            <a:ext cx="16937355" cy="14207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5379" y="5960750"/>
            <a:ext cx="16937355" cy="14207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0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057" y="1192152"/>
            <a:ext cx="34372868" cy="432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059" y="5489075"/>
            <a:ext cx="16859516" cy="2690111"/>
          </a:xfrm>
        </p:spPr>
        <p:txBody>
          <a:bodyPr anchor="b"/>
          <a:lstStyle>
            <a:lvl1pPr marL="0" indent="0">
              <a:buNone/>
              <a:defRPr sz="7836" b="1"/>
            </a:lvl1pPr>
            <a:lvl2pPr marL="1492758" indent="0">
              <a:buNone/>
              <a:defRPr sz="6530" b="1"/>
            </a:lvl2pPr>
            <a:lvl3pPr marL="2985516" indent="0">
              <a:buNone/>
              <a:defRPr sz="5877" b="1"/>
            </a:lvl3pPr>
            <a:lvl4pPr marL="4478274" indent="0">
              <a:buNone/>
              <a:defRPr sz="5224" b="1"/>
            </a:lvl4pPr>
            <a:lvl5pPr marL="5971032" indent="0">
              <a:buNone/>
              <a:defRPr sz="5224" b="1"/>
            </a:lvl5pPr>
            <a:lvl6pPr marL="7463790" indent="0">
              <a:buNone/>
              <a:defRPr sz="5224" b="1"/>
            </a:lvl6pPr>
            <a:lvl7pPr marL="8956548" indent="0">
              <a:buNone/>
              <a:defRPr sz="5224" b="1"/>
            </a:lvl7pPr>
            <a:lvl8pPr marL="10449306" indent="0">
              <a:buNone/>
              <a:defRPr sz="5224" b="1"/>
            </a:lvl8pPr>
            <a:lvl9pPr marL="11942064" indent="0">
              <a:buNone/>
              <a:defRPr sz="52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059" y="8179186"/>
            <a:ext cx="16859516" cy="12030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75379" y="5489075"/>
            <a:ext cx="16942546" cy="2690111"/>
          </a:xfrm>
        </p:spPr>
        <p:txBody>
          <a:bodyPr anchor="b"/>
          <a:lstStyle>
            <a:lvl1pPr marL="0" indent="0">
              <a:buNone/>
              <a:defRPr sz="7836" b="1"/>
            </a:lvl1pPr>
            <a:lvl2pPr marL="1492758" indent="0">
              <a:buNone/>
              <a:defRPr sz="6530" b="1"/>
            </a:lvl2pPr>
            <a:lvl3pPr marL="2985516" indent="0">
              <a:buNone/>
              <a:defRPr sz="5877" b="1"/>
            </a:lvl3pPr>
            <a:lvl4pPr marL="4478274" indent="0">
              <a:buNone/>
              <a:defRPr sz="5224" b="1"/>
            </a:lvl4pPr>
            <a:lvl5pPr marL="5971032" indent="0">
              <a:buNone/>
              <a:defRPr sz="5224" b="1"/>
            </a:lvl5pPr>
            <a:lvl6pPr marL="7463790" indent="0">
              <a:buNone/>
              <a:defRPr sz="5224" b="1"/>
            </a:lvl6pPr>
            <a:lvl7pPr marL="8956548" indent="0">
              <a:buNone/>
              <a:defRPr sz="5224" b="1"/>
            </a:lvl7pPr>
            <a:lvl8pPr marL="10449306" indent="0">
              <a:buNone/>
              <a:defRPr sz="5224" b="1"/>
            </a:lvl8pPr>
            <a:lvl9pPr marL="11942064" indent="0">
              <a:buNone/>
              <a:defRPr sz="52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75379" y="8179186"/>
            <a:ext cx="16942546" cy="12030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03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1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16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059" y="1492779"/>
            <a:ext cx="12853500" cy="5224727"/>
          </a:xfrm>
        </p:spPr>
        <p:txBody>
          <a:bodyPr anchor="b"/>
          <a:lstStyle>
            <a:lvl1pPr>
              <a:defRPr sz="104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2546" y="3223990"/>
            <a:ext cx="20175379" cy="15912612"/>
          </a:xfrm>
        </p:spPr>
        <p:txBody>
          <a:bodyPr/>
          <a:lstStyle>
            <a:lvl1pPr>
              <a:defRPr sz="10448"/>
            </a:lvl1pPr>
            <a:lvl2pPr>
              <a:defRPr sz="9142"/>
            </a:lvl2pPr>
            <a:lvl3pPr>
              <a:defRPr sz="7836"/>
            </a:lvl3pPr>
            <a:lvl4pPr>
              <a:defRPr sz="6530"/>
            </a:lvl4pPr>
            <a:lvl5pPr>
              <a:defRPr sz="6530"/>
            </a:lvl5pPr>
            <a:lvl6pPr>
              <a:defRPr sz="6530"/>
            </a:lvl6pPr>
            <a:lvl7pPr>
              <a:defRPr sz="6530"/>
            </a:lvl7pPr>
            <a:lvl8pPr>
              <a:defRPr sz="6530"/>
            </a:lvl8pPr>
            <a:lvl9pPr>
              <a:defRPr sz="653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5059" y="6717506"/>
            <a:ext cx="12853500" cy="12445012"/>
          </a:xfrm>
        </p:spPr>
        <p:txBody>
          <a:bodyPr/>
          <a:lstStyle>
            <a:lvl1pPr marL="0" indent="0">
              <a:buNone/>
              <a:defRPr sz="5224"/>
            </a:lvl1pPr>
            <a:lvl2pPr marL="1492758" indent="0">
              <a:buNone/>
              <a:defRPr sz="4571"/>
            </a:lvl2pPr>
            <a:lvl3pPr marL="2985516" indent="0">
              <a:buNone/>
              <a:defRPr sz="3918"/>
            </a:lvl3pPr>
            <a:lvl4pPr marL="4478274" indent="0">
              <a:buNone/>
              <a:defRPr sz="3265"/>
            </a:lvl4pPr>
            <a:lvl5pPr marL="5971032" indent="0">
              <a:buNone/>
              <a:defRPr sz="3265"/>
            </a:lvl5pPr>
            <a:lvl6pPr marL="7463790" indent="0">
              <a:buNone/>
              <a:defRPr sz="3265"/>
            </a:lvl6pPr>
            <a:lvl7pPr marL="8956548" indent="0">
              <a:buNone/>
              <a:defRPr sz="3265"/>
            </a:lvl7pPr>
            <a:lvl8pPr marL="10449306" indent="0">
              <a:buNone/>
              <a:defRPr sz="3265"/>
            </a:lvl8pPr>
            <a:lvl9pPr marL="11942064" indent="0">
              <a:buNone/>
              <a:defRPr sz="32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7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059" y="1492779"/>
            <a:ext cx="12853500" cy="5224727"/>
          </a:xfrm>
        </p:spPr>
        <p:txBody>
          <a:bodyPr anchor="b"/>
          <a:lstStyle>
            <a:lvl1pPr>
              <a:defRPr sz="104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42546" y="3223990"/>
            <a:ext cx="20175379" cy="15912612"/>
          </a:xfrm>
        </p:spPr>
        <p:txBody>
          <a:bodyPr anchor="t"/>
          <a:lstStyle>
            <a:lvl1pPr marL="0" indent="0">
              <a:buNone/>
              <a:defRPr sz="10448"/>
            </a:lvl1pPr>
            <a:lvl2pPr marL="1492758" indent="0">
              <a:buNone/>
              <a:defRPr sz="9142"/>
            </a:lvl2pPr>
            <a:lvl3pPr marL="2985516" indent="0">
              <a:buNone/>
              <a:defRPr sz="7836"/>
            </a:lvl3pPr>
            <a:lvl4pPr marL="4478274" indent="0">
              <a:buNone/>
              <a:defRPr sz="6530"/>
            </a:lvl4pPr>
            <a:lvl5pPr marL="5971032" indent="0">
              <a:buNone/>
              <a:defRPr sz="6530"/>
            </a:lvl5pPr>
            <a:lvl6pPr marL="7463790" indent="0">
              <a:buNone/>
              <a:defRPr sz="6530"/>
            </a:lvl6pPr>
            <a:lvl7pPr marL="8956548" indent="0">
              <a:buNone/>
              <a:defRPr sz="6530"/>
            </a:lvl7pPr>
            <a:lvl8pPr marL="10449306" indent="0">
              <a:buNone/>
              <a:defRPr sz="6530"/>
            </a:lvl8pPr>
            <a:lvl9pPr marL="11942064" indent="0">
              <a:buNone/>
              <a:defRPr sz="653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5059" y="6717506"/>
            <a:ext cx="12853500" cy="12445012"/>
          </a:xfrm>
        </p:spPr>
        <p:txBody>
          <a:bodyPr/>
          <a:lstStyle>
            <a:lvl1pPr marL="0" indent="0">
              <a:buNone/>
              <a:defRPr sz="5224"/>
            </a:lvl1pPr>
            <a:lvl2pPr marL="1492758" indent="0">
              <a:buNone/>
              <a:defRPr sz="4571"/>
            </a:lvl2pPr>
            <a:lvl3pPr marL="2985516" indent="0">
              <a:buNone/>
              <a:defRPr sz="3918"/>
            </a:lvl3pPr>
            <a:lvl4pPr marL="4478274" indent="0">
              <a:buNone/>
              <a:defRPr sz="3265"/>
            </a:lvl4pPr>
            <a:lvl5pPr marL="5971032" indent="0">
              <a:buNone/>
              <a:defRPr sz="3265"/>
            </a:lvl5pPr>
            <a:lvl6pPr marL="7463790" indent="0">
              <a:buNone/>
              <a:defRPr sz="3265"/>
            </a:lvl6pPr>
            <a:lvl7pPr marL="8956548" indent="0">
              <a:buNone/>
              <a:defRPr sz="3265"/>
            </a:lvl7pPr>
            <a:lvl8pPr marL="10449306" indent="0">
              <a:buNone/>
              <a:defRPr sz="3265"/>
            </a:lvl8pPr>
            <a:lvl9pPr marL="11942064" indent="0">
              <a:buNone/>
              <a:defRPr sz="32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50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9866" y="1192152"/>
            <a:ext cx="34372868" cy="432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9866" y="5960750"/>
            <a:ext cx="34372868" cy="1420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39866" y="20753779"/>
            <a:ext cx="8966835" cy="1192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C634-33EE-40C8-8136-5E6B8E5C3E6E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01174" y="20753779"/>
            <a:ext cx="13450253" cy="1192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45899" y="20753779"/>
            <a:ext cx="8966835" cy="1192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50EC-9926-4344-AE5C-AD24EC7F2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02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85516" rtl="0" eaLnBrk="1" latinLnBrk="0" hangingPunct="1">
        <a:lnSpc>
          <a:spcPct val="90000"/>
        </a:lnSpc>
        <a:spcBef>
          <a:spcPct val="0"/>
        </a:spcBef>
        <a:buNone/>
        <a:defRPr sz="143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379" indent="-746379" algn="l" defTabSz="2985516" rtl="0" eaLnBrk="1" latinLnBrk="0" hangingPunct="1">
        <a:lnSpc>
          <a:spcPct val="90000"/>
        </a:lnSpc>
        <a:spcBef>
          <a:spcPts val="3265"/>
        </a:spcBef>
        <a:buFont typeface="Arial" panose="020B0604020202020204" pitchFamily="34" charset="0"/>
        <a:buChar char="•"/>
        <a:defRPr sz="9142" kern="1200">
          <a:solidFill>
            <a:schemeClr val="tx1"/>
          </a:solidFill>
          <a:latin typeface="+mn-lt"/>
          <a:ea typeface="+mn-ea"/>
          <a:cs typeface="+mn-cs"/>
        </a:defRPr>
      </a:lvl1pPr>
      <a:lvl2pPr marL="2239137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7836" kern="1200">
          <a:solidFill>
            <a:schemeClr val="tx1"/>
          </a:solidFill>
          <a:latin typeface="+mn-lt"/>
          <a:ea typeface="+mn-ea"/>
          <a:cs typeface="+mn-cs"/>
        </a:defRPr>
      </a:lvl2pPr>
      <a:lvl3pPr marL="3731895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6530" kern="1200">
          <a:solidFill>
            <a:schemeClr val="tx1"/>
          </a:solidFill>
          <a:latin typeface="+mn-lt"/>
          <a:ea typeface="+mn-ea"/>
          <a:cs typeface="+mn-cs"/>
        </a:defRPr>
      </a:lvl3pPr>
      <a:lvl4pPr marL="5224653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4pPr>
      <a:lvl5pPr marL="6717411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5pPr>
      <a:lvl6pPr marL="8210169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6pPr>
      <a:lvl7pPr marL="9702927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7pPr>
      <a:lvl8pPr marL="11195685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8pPr>
      <a:lvl9pPr marL="12688443" indent="-746379" algn="l" defTabSz="2985516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1pPr>
      <a:lvl2pPr marL="1492758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2pPr>
      <a:lvl3pPr marL="2985516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3pPr>
      <a:lvl4pPr marL="4478274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4pPr>
      <a:lvl5pPr marL="5971032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5pPr>
      <a:lvl6pPr marL="7463790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6pPr>
      <a:lvl7pPr marL="8956548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7pPr>
      <a:lvl8pPr marL="10449306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8pPr>
      <a:lvl9pPr marL="11942064" algn="l" defTabSz="2985516" rtl="0" eaLnBrk="1" latinLnBrk="0" hangingPunct="1">
        <a:defRPr sz="5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29749" y="10861862"/>
            <a:ext cx="19926300" cy="19023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dirty="0" smtClean="0"/>
              <a:t>Recommended fonts are Calibri, Verdana and Arial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5304984" y="714188"/>
            <a:ext cx="8175828" cy="997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dirty="0" smtClean="0"/>
              <a:t>Title: 50 - 60 </a:t>
            </a:r>
            <a:r>
              <a:rPr lang="en-IN" dirty="0" err="1" smtClean="0"/>
              <a:t>pt</a:t>
            </a:r>
            <a:r>
              <a:rPr lang="en-IN" dirty="0" smtClean="0"/>
              <a:t> (font size),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3881934" y="2589458"/>
            <a:ext cx="11021928" cy="997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dirty="0" smtClean="0"/>
              <a:t>Authors and institutions: 30 - 36 pt.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6096868" y="7111322"/>
            <a:ext cx="6592061" cy="997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dirty="0" smtClean="0"/>
              <a:t>Main text: 24 - 36 </a:t>
            </a:r>
            <a:r>
              <a:rPr lang="en-IN" dirty="0" err="1" smtClean="0"/>
              <a:t>pt</a:t>
            </a:r>
            <a:r>
              <a:rPr lang="en-IN" dirty="0" smtClean="0"/>
              <a:t>,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3662611" y="19041934"/>
            <a:ext cx="11460573" cy="997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References / Bibliography: 24 - 32 pt.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14400" y="3586782"/>
            <a:ext cx="76200" cy="11424618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41120" y="8108646"/>
            <a:ext cx="2987040" cy="997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62.2 cm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41120" y="21564600"/>
            <a:ext cx="13963864" cy="152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18036" y="20399364"/>
            <a:ext cx="2987040" cy="997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110.7 cm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773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 VivoBook</dc:creator>
  <cp:lastModifiedBy>ASUS VivoBook</cp:lastModifiedBy>
  <cp:revision>1</cp:revision>
  <dcterms:created xsi:type="dcterms:W3CDTF">2022-11-11T04:07:27Z</dcterms:created>
  <dcterms:modified xsi:type="dcterms:W3CDTF">2022-11-11T04:16:07Z</dcterms:modified>
</cp:coreProperties>
</file>